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56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5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882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407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05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828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825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824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245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151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34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ABF1DC-E94E-43D1-8DCD-39711108421D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838DA-0676-4FD4-A9AD-A9D079542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92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_AndroidProjec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132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Rizzo, Dominic M.</dc:creator>
  <cp:lastModifiedBy>Rizzo, Dominic M.</cp:lastModifiedBy>
  <cp:revision>1</cp:revision>
  <dcterms:created xsi:type="dcterms:W3CDTF">2019-11-25T05:16:23Z</dcterms:created>
  <dcterms:modified xsi:type="dcterms:W3CDTF">2019-11-25T05:17:11Z</dcterms:modified>
</cp:coreProperties>
</file>

<file path=docProps/thumbnail.jpeg>
</file>